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presProps" Target="presProps.xml"  /><Relationship Id="rId8" Type="http://schemas.openxmlformats.org/officeDocument/2006/relationships/viewProps" Target="viewProps.xml"  /><Relationship Id="rId9" Type="http://schemas.openxmlformats.org/officeDocument/2006/relationships/theme" Target="theme/theme1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24592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95265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8212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98335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07702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7175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6683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3829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2927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9567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869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0093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04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lum bright="-50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p>
            <a:pPr lvl="0">
              <a:defRPr/>
            </a:pPr>
            <a:r>
              <a:rPr lang="en-US" altLang="ko-KR" sz="5000" b="1">
                <a:solidFill>
                  <a:schemeClr val="lt1"/>
                </a:solidFill>
              </a:rPr>
              <a:t>STICK</a:t>
            </a:r>
            <a:r>
              <a:rPr lang="ko-KR" altLang="en-US" sz="5000" b="1">
                <a:solidFill>
                  <a:schemeClr val="lt1"/>
                </a:solidFill>
              </a:rPr>
              <a:t> </a:t>
            </a:r>
            <a:r>
              <a:rPr lang="en-US" altLang="ko-KR" sz="5000" b="1">
                <a:solidFill>
                  <a:schemeClr val="lt1"/>
                </a:solidFill>
              </a:rPr>
              <a:t>ARENA</a:t>
            </a:r>
            <a:endParaRPr lang="en-US" altLang="ko-KR" sz="5000" b="1">
              <a:solidFill>
                <a:schemeClr val="lt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lvl="0">
              <a:defRPr/>
            </a:pPr>
            <a:r>
              <a:rPr lang="en-US" altLang="ko-KR" sz="2000" b="1"/>
              <a:t>2022184007 </a:t>
            </a:r>
            <a:r>
              <a:rPr lang="ko-KR" altLang="en-US" sz="2000" b="1"/>
              <a:t>김성민</a:t>
            </a:r>
            <a:endParaRPr lang="ko-KR" altLang="en-US" sz="2000" b="1"/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en-US" altLang="ko-KR" sz="5000" b="1"/>
              <a:t>1.</a:t>
            </a:r>
            <a:r>
              <a:rPr lang="ko-KR" altLang="en-US" sz="5000" b="1"/>
              <a:t> 게임 컨셉</a:t>
            </a:r>
            <a:endParaRPr lang="ko-KR" altLang="en-US" sz="5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518000" lvl="0" indent="-518000">
              <a:buAutoNum type="arabicPeriod"/>
              <a:defRPr/>
            </a:pPr>
            <a:r>
              <a:rPr lang="ko-KR" altLang="en-US" sz="2800"/>
              <a:t>게임</a:t>
            </a:r>
            <a:r>
              <a:rPr lang="en-US" altLang="ko-KR" sz="2800"/>
              <a:t> </a:t>
            </a:r>
            <a:r>
              <a:rPr lang="ko-KR" altLang="en-US" sz="2800"/>
              <a:t>소개</a:t>
            </a:r>
            <a:endParaRPr lang="ko-KR" altLang="en-US" sz="2800"/>
          </a:p>
          <a:p>
            <a:pPr marL="342900" lvl="0" indent="-342900">
              <a:defRPr/>
            </a:pPr>
            <a:r>
              <a:rPr lang="ko-KR" altLang="en-US" sz="2400"/>
              <a:t>두 명의 스틱맨이 제한 시간 동안 격투를 벌이는 </a:t>
            </a:r>
            <a:r>
              <a:rPr lang="en-US" altLang="ko-KR" sz="2400"/>
              <a:t>2D</a:t>
            </a:r>
            <a:r>
              <a:rPr lang="ko-KR" altLang="en-US" sz="2400"/>
              <a:t> 횡스크롤 게임</a:t>
            </a:r>
            <a:endParaRPr lang="ko-KR" altLang="en-US" sz="2800"/>
          </a:p>
          <a:p>
            <a:pPr marL="342900" lvl="0" indent="-342900">
              <a:defRPr/>
            </a:pPr>
            <a:endParaRPr lang="ko-KR" altLang="en-US" sz="2800"/>
          </a:p>
          <a:p>
            <a:pPr marL="518000" lvl="0" indent="-518000">
              <a:buClr>
                <a:schemeClr val="tx1"/>
              </a:buClr>
              <a:buAutoNum type="arabicPeriod" startAt="2"/>
              <a:defRPr/>
            </a:pPr>
            <a:r>
              <a:rPr lang="ko-KR" altLang="en-US" sz="2800"/>
              <a:t>게임 방법</a:t>
            </a:r>
            <a:endParaRPr lang="ko-KR" altLang="en-US" sz="2800"/>
          </a:p>
          <a:p>
            <a:pPr marL="342900" lvl="0" indent="-342900">
              <a:buClr>
                <a:schemeClr val="tx1"/>
              </a:buClr>
              <a:defRPr/>
            </a:pPr>
            <a:r>
              <a:rPr lang="en-US" altLang="ko-KR" sz="2400"/>
              <a:t>1P </a:t>
            </a:r>
            <a:r>
              <a:rPr lang="ko-KR" altLang="en-US" sz="2400"/>
              <a:t>또는 </a:t>
            </a:r>
            <a:r>
              <a:rPr lang="en-US" altLang="ko-KR" sz="2400"/>
              <a:t>2P</a:t>
            </a:r>
            <a:r>
              <a:rPr lang="ko-KR" altLang="en-US" sz="2400"/>
              <a:t>로 플레이 가능</a:t>
            </a:r>
            <a:r>
              <a:rPr lang="en-US" altLang="ko-KR" sz="2400"/>
              <a:t>.</a:t>
            </a:r>
            <a:r>
              <a:rPr lang="ko-KR" altLang="en-US" sz="2400"/>
              <a:t> </a:t>
            </a:r>
            <a:r>
              <a:rPr lang="en-US" altLang="ko-KR" sz="2400"/>
              <a:t>1P</a:t>
            </a:r>
            <a:r>
              <a:rPr lang="ko-KR" altLang="en-US" sz="2400"/>
              <a:t>로 플레이 할 시 나머지 한 명은 플레이어의 행동에 맞춰 스스로 행동하는 컴퓨터가 대신함</a:t>
            </a:r>
            <a:endParaRPr lang="ko-KR" altLang="en-US" sz="2400"/>
          </a:p>
          <a:p>
            <a:pPr marL="342900" lvl="0" indent="-342900">
              <a:buClr>
                <a:schemeClr val="tx1"/>
              </a:buClr>
              <a:defRPr/>
            </a:pPr>
            <a:endParaRPr lang="ko-KR" altLang="en-US" sz="2400"/>
          </a:p>
          <a:p>
            <a:pPr marL="444000" lvl="0" indent="-444000">
              <a:buClr>
                <a:schemeClr val="tx1"/>
              </a:buClr>
              <a:buAutoNum type="arabicPeriod" startAt="3"/>
              <a:defRPr/>
            </a:pPr>
            <a:r>
              <a:rPr lang="ko-KR" altLang="en-US" sz="2400"/>
              <a:t>조작 방법</a:t>
            </a:r>
            <a:endParaRPr lang="ko-KR" altLang="en-US" sz="2400"/>
          </a:p>
          <a:p>
            <a:pPr marL="342900" lvl="0" indent="-342900">
              <a:buClr>
                <a:schemeClr val="tx1"/>
              </a:buClr>
              <a:defRPr/>
            </a:pPr>
            <a:r>
              <a:rPr lang="en-US" altLang="ko-KR" sz="2400"/>
              <a:t>1P:</a:t>
            </a:r>
            <a:r>
              <a:rPr lang="ko-KR" altLang="en-US" sz="2400"/>
              <a:t> </a:t>
            </a:r>
            <a:r>
              <a:rPr lang="en-US" altLang="ko-KR" sz="2400"/>
              <a:t>w/a/s/d</a:t>
            </a:r>
            <a:r>
              <a:rPr lang="ko-KR" altLang="en-US" sz="2400"/>
              <a:t>로 이동</a:t>
            </a:r>
            <a:r>
              <a:rPr lang="en-US" altLang="ko-KR" sz="2400"/>
              <a:t>, f/g</a:t>
            </a:r>
            <a:r>
              <a:rPr lang="ko-KR" altLang="en-US" sz="2400"/>
              <a:t>로 공격  </a:t>
            </a:r>
            <a:endParaRPr lang="ko-KR" altLang="en-US" sz="2400"/>
          </a:p>
          <a:p>
            <a:pPr marL="342900" lvl="0" indent="-342900">
              <a:buClr>
                <a:schemeClr val="tx1"/>
              </a:buClr>
              <a:defRPr/>
            </a:pPr>
            <a:r>
              <a:rPr lang="en-US" altLang="ko-KR" sz="2400"/>
              <a:t>2P:</a:t>
            </a:r>
            <a:r>
              <a:rPr lang="ko-KR" altLang="en-US" sz="2400"/>
              <a:t> 방향키로 이동</a:t>
            </a:r>
            <a:r>
              <a:rPr lang="en-US" altLang="ko-KR" sz="2400"/>
              <a:t>,</a:t>
            </a:r>
            <a:r>
              <a:rPr lang="ko-KR" altLang="en-US" sz="2400"/>
              <a:t> </a:t>
            </a:r>
            <a:r>
              <a:rPr lang="en-US" altLang="ko-KR" sz="2400"/>
              <a:t>k/l</a:t>
            </a:r>
            <a:r>
              <a:rPr lang="ko-KR" altLang="en-US" sz="2400"/>
              <a:t>로 공격</a:t>
            </a:r>
            <a:endParaRPr lang="ko-KR" altLang="en-US" sz="2400"/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en-US" altLang="ko-KR" sz="5000" b="1"/>
              <a:t>2.</a:t>
            </a:r>
            <a:r>
              <a:rPr lang="ko-KR" altLang="en-US" sz="5000" b="1"/>
              <a:t> 예상 진행도</a:t>
            </a:r>
            <a:endParaRPr lang="ko-KR" altLang="en-US" sz="50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5916" y="1725529"/>
            <a:ext cx="4542587" cy="34069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93830" y="1725529"/>
            <a:ext cx="4652738" cy="3406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4879" y="434919"/>
            <a:ext cx="8982242" cy="59881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29126" y="494798"/>
          <a:ext cx="8133748" cy="586840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26368"/>
                <a:gridCol w="5707380"/>
              </a:tblGrid>
              <a:tr h="4694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solidFill>
                            <a:schemeClr val="lt1"/>
                          </a:solidFill>
                        </a:rPr>
                        <a:t>날짜</a:t>
                      </a:r>
                      <a:endParaRPr lang="ko-KR" altLang="en-US" sz="20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000">
                          <a:solidFill>
                            <a:schemeClr val="lt1"/>
                          </a:solidFill>
                        </a:rPr>
                        <a:t>개발 일정</a:t>
                      </a:r>
                      <a:endParaRPr lang="ko-KR" altLang="en-US" sz="20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694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주차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게임 콘셉트 확정 및 개발 문서 작성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694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2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주차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게임 개발에 필요한 리소스 초안 제작 및 화면 레이아웃 구성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694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주차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캐릭터 이동</a:t>
                      </a: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/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공격 애니메이션 구현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타격 판정 테스트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피격 시 체력 감소 구현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694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4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주차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컴퓨터 플레이어 행동 구현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타이머 기능 구현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승</a:t>
                      </a: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/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패 조건 설정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694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5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주차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체력</a:t>
                      </a: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/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공격력 수치 최적화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맵 전환 기능 구현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2P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 플레이 테스트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694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6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주차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BGM, 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효과음 구현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694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7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주차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게임 종료 시 화면 구현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메뉴 화면 구현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694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8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주차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버그 수정 및 최적화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</a:tr>
              <a:tr h="4694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9</a:t>
                      </a: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주차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600">
                          <a:solidFill>
                            <a:schemeClr val="lt1"/>
                          </a:solidFill>
                        </a:rPr>
                        <a:t>최종 완성 및 발표 자료 준비</a:t>
                      </a:r>
                      <a:endParaRPr lang="ko-KR" altLang="en-US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51</ep:Words>
  <ep:PresentationFormat>화면 슬라이드 쇼(4:3)</ep:PresentationFormat>
  <ep:Paragraphs>13</ep:Paragraphs>
  <ep:Slides>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ep:HeadingPairs>
  <ep:TitlesOfParts>
    <vt:vector size="6" baseType="lpstr">
      <vt:lpstr>한컴오피스</vt:lpstr>
      <vt:lpstr>STICK ARENA</vt:lpstr>
      <vt:lpstr>1. 게임 컨셉</vt:lpstr>
      <vt:lpstr>2. 예상 진행도</vt:lpstr>
      <vt:lpstr>슬라이드 4</vt:lpstr>
      <vt:lpstr>슬라이드 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2025-09-29T18:07:17.397</dcterms:created>
  <dc:creator>S</dc:creator>
  <cp:lastModifiedBy>S</cp:lastModifiedBy>
  <dcterms:modified xsi:type="dcterms:W3CDTF">2025-09-29T19:20:44.449</dcterms:modified>
  <cp:revision>13</cp:revision>
  <dc:title>STICKMAN FIGHTER</dc:title>
  <cp:version>13.0.0.711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